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5"/>
  </p:notesMasterIdLst>
  <p:sldIdLst>
    <p:sldId id="295" r:id="rId2"/>
    <p:sldId id="297" r:id="rId3"/>
    <p:sldId id="296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08" r:id="rId13"/>
    <p:sldId id="309" r:id="rId14"/>
  </p:sldIdLst>
  <p:sldSz cx="12192000" cy="6858000"/>
  <p:notesSz cx="6858000" cy="91440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NanumGothic" pitchFamily="2" charset="-127"/>
      <p:regular r:id="rId20"/>
      <p:bold r:id="rId21"/>
    </p:embeddedFont>
    <p:embeddedFont>
      <p:font typeface="Open Sans Light" pitchFamily="2" charset="0"/>
      <p:regular r:id="rId22"/>
      <p:italic r:id="rId23"/>
    </p:embeddedFont>
    <p:embeddedFont>
      <p:font typeface="Space Grotesk Medium" pitchFamily="2" charset="77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8"/>
            <p14:sldId id="30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1" autoAdjust="0"/>
    <p:restoredTop sz="96126"/>
  </p:normalViewPr>
  <p:slideViewPr>
    <p:cSldViewPr snapToGrid="0">
      <p:cViewPr varScale="1">
        <p:scale>
          <a:sx n="107" d="100"/>
          <a:sy n="107" d="100"/>
        </p:scale>
        <p:origin x="18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Bicep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Declarative format</a:t>
            </a:r>
          </a:p>
        </p:txBody>
      </p:sp>
    </p:spTree>
    <p:extLst>
      <p:ext uri="{BB962C8B-B14F-4D97-AF65-F5344CB8AC3E}">
        <p14:creationId xmlns:p14="http://schemas.microsoft.com/office/powerpoint/2010/main" val="684411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2613D-4E3D-316B-CD40-A07CA6C14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354" y="609600"/>
            <a:ext cx="11960646" cy="5638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module</a:t>
            </a:r>
            <a:r>
              <a:rPr lang="en-US" dirty="0"/>
              <a:t> </a:t>
            </a:r>
            <a:r>
              <a:rPr lang="en-US" dirty="0" err="1"/>
              <a:t>apim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'./provision-</a:t>
            </a:r>
            <a:r>
              <a:rPr lang="en-US" dirty="0" err="1">
                <a:solidFill>
                  <a:srgbClr val="FF0000"/>
                </a:solidFill>
              </a:rPr>
              <a:t>apiManagement.bicep</a:t>
            </a:r>
            <a:r>
              <a:rPr lang="en-US" dirty="0">
                <a:solidFill>
                  <a:srgbClr val="FF0000"/>
                </a:solidFill>
              </a:rPr>
              <a:t>'</a:t>
            </a:r>
            <a:r>
              <a:rPr lang="en-US" dirty="0"/>
              <a:t> = {</a:t>
            </a:r>
          </a:p>
          <a:p>
            <a:r>
              <a:rPr lang="en-US" dirty="0"/>
              <a:t>  name: </a:t>
            </a:r>
            <a:r>
              <a:rPr lang="en-US" dirty="0">
                <a:solidFill>
                  <a:srgbClr val="FF0000"/>
                </a:solidFill>
              </a:rPr>
              <a:t>'</a:t>
            </a:r>
            <a:r>
              <a:rPr lang="en-US" dirty="0" err="1">
                <a:solidFill>
                  <a:srgbClr val="FF0000"/>
                </a:solidFill>
              </a:rPr>
              <a:t>ApiManagement</a:t>
            </a:r>
            <a:r>
              <a:rPr lang="en-US" dirty="0">
                <a:solidFill>
                  <a:srgbClr val="FF0000"/>
                </a:solidFill>
              </a:rPr>
              <a:t>'</a:t>
            </a:r>
          </a:p>
          <a:p>
            <a:r>
              <a:rPr lang="en-US" dirty="0"/>
              <a:t>  scope: </a:t>
            </a:r>
            <a:r>
              <a:rPr lang="en-US" dirty="0" err="1">
                <a:solidFill>
                  <a:srgbClr val="00B050"/>
                </a:solidFill>
              </a:rPr>
              <a:t>rg</a:t>
            </a:r>
            <a:endParaRPr lang="en-US" dirty="0">
              <a:solidFill>
                <a:srgbClr val="00B050"/>
              </a:solidFill>
            </a:endParaRPr>
          </a:p>
          <a:p>
            <a:r>
              <a:rPr lang="en-US" dirty="0"/>
              <a:t>  params: {</a:t>
            </a:r>
          </a:p>
          <a:p>
            <a:r>
              <a:rPr lang="en-US" dirty="0"/>
              <a:t>    name: </a:t>
            </a:r>
            <a:r>
              <a:rPr lang="en-US" dirty="0">
                <a:solidFill>
                  <a:srgbClr val="00B050"/>
                </a:solidFill>
              </a:rPr>
              <a:t>name</a:t>
            </a:r>
          </a:p>
          <a:p>
            <a:r>
              <a:rPr lang="en-US" dirty="0"/>
              <a:t>    location: </a:t>
            </a:r>
            <a:r>
              <a:rPr lang="en-US" dirty="0">
                <a:solidFill>
                  <a:srgbClr val="00B050"/>
                </a:solidFill>
              </a:rPr>
              <a:t>location</a:t>
            </a:r>
          </a:p>
          <a:p>
            <a:r>
              <a:rPr lang="en-US" dirty="0"/>
              <a:t>    </a:t>
            </a:r>
            <a:r>
              <a:rPr lang="en-US" dirty="0" err="1"/>
              <a:t>apiManagementPublisherName</a:t>
            </a:r>
            <a:r>
              <a:rPr lang="en-US" dirty="0"/>
              <a:t>: </a:t>
            </a:r>
            <a:r>
              <a:rPr lang="en-US" dirty="0" err="1">
                <a:solidFill>
                  <a:srgbClr val="00B050"/>
                </a:solidFill>
              </a:rPr>
              <a:t>apiManagementPublisherName</a:t>
            </a:r>
            <a:endParaRPr lang="en-US" dirty="0">
              <a:solidFill>
                <a:srgbClr val="00B050"/>
              </a:solidFill>
            </a:endParaRPr>
          </a:p>
          <a:p>
            <a:r>
              <a:rPr lang="en-US" dirty="0"/>
              <a:t>    </a:t>
            </a:r>
            <a:r>
              <a:rPr lang="en-US" dirty="0" err="1"/>
              <a:t>apiManagementPublisherEmail</a:t>
            </a:r>
            <a:r>
              <a:rPr lang="en-US" dirty="0"/>
              <a:t>: </a:t>
            </a:r>
            <a:r>
              <a:rPr lang="en-US" dirty="0" err="1">
                <a:solidFill>
                  <a:srgbClr val="00B050"/>
                </a:solidFill>
              </a:rPr>
              <a:t>apiManagementPublisherEmail</a:t>
            </a:r>
            <a:endParaRPr lang="en-US" dirty="0">
              <a:solidFill>
                <a:srgbClr val="00B050"/>
              </a:solidFill>
            </a:endParaRP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34703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Azure Developer CLI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Easy provision &amp; deployment to Azure</a:t>
            </a:r>
          </a:p>
        </p:txBody>
      </p:sp>
    </p:spTree>
    <p:extLst>
      <p:ext uri="{BB962C8B-B14F-4D97-AF65-F5344CB8AC3E}">
        <p14:creationId xmlns:p14="http://schemas.microsoft.com/office/powerpoint/2010/main" val="3463443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03803-3E91-864E-2E20-B150073EF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609600"/>
            <a:ext cx="10972800" cy="5638800"/>
          </a:xfrm>
        </p:spPr>
        <p:txBody>
          <a:bodyPr/>
          <a:lstStyle/>
          <a:p>
            <a:r>
              <a:rPr lang="en-US" dirty="0" err="1"/>
              <a:t>azd</a:t>
            </a:r>
            <a:r>
              <a:rPr lang="en-US" dirty="0"/>
              <a:t>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 err="1"/>
              <a:t>azd</a:t>
            </a:r>
            <a:r>
              <a:rPr lang="en-US" dirty="0"/>
              <a:t> up</a:t>
            </a:r>
          </a:p>
          <a:p>
            <a:r>
              <a:rPr lang="en-US" dirty="0" err="1"/>
              <a:t>azd</a:t>
            </a:r>
            <a:r>
              <a:rPr lang="en-US" dirty="0"/>
              <a:t> down</a:t>
            </a:r>
          </a:p>
          <a:p>
            <a:endParaRPr lang="en-US" dirty="0"/>
          </a:p>
          <a:p>
            <a:r>
              <a:rPr lang="en-US" dirty="0"/>
              <a:t>-------</a:t>
            </a:r>
          </a:p>
          <a:p>
            <a:r>
              <a:rPr lang="en-US" dirty="0" err="1"/>
              <a:t>azd</a:t>
            </a:r>
            <a:r>
              <a:rPr lang="en-US" dirty="0"/>
              <a:t>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 err="1"/>
              <a:t>azd</a:t>
            </a:r>
            <a:r>
              <a:rPr lang="en-US" dirty="0"/>
              <a:t> provision</a:t>
            </a:r>
          </a:p>
          <a:p>
            <a:r>
              <a:rPr lang="en-US" dirty="0" err="1"/>
              <a:t>azd</a:t>
            </a:r>
            <a:r>
              <a:rPr lang="en-US" dirty="0"/>
              <a:t> deploy</a:t>
            </a:r>
          </a:p>
          <a:p>
            <a:r>
              <a:rPr lang="en-US" dirty="0" err="1"/>
              <a:t>azd</a:t>
            </a:r>
            <a:r>
              <a:rPr lang="en-US" dirty="0"/>
              <a:t> down</a:t>
            </a:r>
          </a:p>
        </p:txBody>
      </p:sp>
    </p:spTree>
    <p:extLst>
      <p:ext uri="{BB962C8B-B14F-4D97-AF65-F5344CB8AC3E}">
        <p14:creationId xmlns:p14="http://schemas.microsoft.com/office/powerpoint/2010/main" val="2418121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Provision</a:t>
            </a:r>
            <a:br>
              <a:rPr lang="en-US" dirty="0"/>
            </a:br>
            <a:r>
              <a:rPr lang="en-US" dirty="0"/>
              <a:t>Azure Instance with</a:t>
            </a:r>
            <a:br>
              <a:rPr lang="en-US" dirty="0"/>
            </a:br>
            <a:r>
              <a:rPr lang="en-US" dirty="0"/>
              <a:t>Azure Developer CLI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Backend APIs on Azure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Managing multiple backend APIs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on Azure API Management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93540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Provisioning resources to Azure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95063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Provisioning resources to Azure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by Bicep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7260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Provisioning resources to Azure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by Bicep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through Azure Developer CLI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48545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Bicep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142317374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558</TotalTime>
  <Words>199</Words>
  <Application>Microsoft Macintosh PowerPoint</Application>
  <PresentationFormat>Widescreen</PresentationFormat>
  <Paragraphs>36</Paragraphs>
  <Slides>13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NanumGothic</vt:lpstr>
      <vt:lpstr>Calibri</vt:lpstr>
      <vt:lpstr>Open Sans Light</vt:lpstr>
      <vt:lpstr>Space Grotesk Medium</vt:lpstr>
      <vt:lpstr>Arial</vt:lpstr>
      <vt:lpstr>Consolas</vt:lpstr>
      <vt:lpstr>1_Office Theme</vt:lpstr>
      <vt:lpstr>PowerPoint Presentation</vt:lpstr>
      <vt:lpstr>PowerPoint Presentation</vt:lpstr>
      <vt:lpstr>Provision Azure Instance with Azure Developer CLI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16</cp:revision>
  <dcterms:created xsi:type="dcterms:W3CDTF">2023-09-13T17:25:02Z</dcterms:created>
  <dcterms:modified xsi:type="dcterms:W3CDTF">2024-02-04T14:23:28Z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